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2375" y="3133725"/>
            <a:ext cx="448119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2000250"/>
            <a:ext cx="11096625" cy="2857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002915" y="2955290"/>
            <a:ext cx="20980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50365"/>
            <a:ext cx="11591925" cy="47053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246620" y="2444750"/>
            <a:ext cx="22491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82690" y="3456305"/>
            <a:ext cx="22491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390" y="5676900"/>
            <a:ext cx="190881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1209675"/>
            <a:ext cx="1009650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380" y="3291205"/>
            <a:ext cx="890587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14170"/>
            <a:ext cx="11601450" cy="36290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015855" y="2369820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46620" y="3392170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95120"/>
            <a:ext cx="11610975" cy="36671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913755" y="1518920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20605" y="2454910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76375"/>
            <a:ext cx="11563350" cy="39052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61680" y="1245235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26255" y="3437890"/>
            <a:ext cx="24009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35405"/>
            <a:ext cx="11639550" cy="51911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90900" y="1273175"/>
            <a:ext cx="29102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22115" y="3574415"/>
            <a:ext cx="247586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8945" y="3582035"/>
            <a:ext cx="323151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7495" y="5658485"/>
            <a:ext cx="28162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463040"/>
            <a:ext cx="1058227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990" y="3395345"/>
            <a:ext cx="998220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776095"/>
            <a:ext cx="10410825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2085975"/>
            <a:ext cx="1054417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57655"/>
            <a:ext cx="11563350" cy="40290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978400" y="1558290"/>
            <a:ext cx="2201545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92285" y="2569845"/>
            <a:ext cx="2201545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431290"/>
            <a:ext cx="10210800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2214245"/>
            <a:ext cx="10696575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99895"/>
            <a:ext cx="11620500" cy="34575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108440" y="1802130"/>
            <a:ext cx="164465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28735" y="2719070"/>
            <a:ext cx="164465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0765" y="3608070"/>
            <a:ext cx="164465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030" y="1649095"/>
            <a:ext cx="10696575" cy="1276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" y="3584575"/>
            <a:ext cx="11668125" cy="1752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849745" y="3437890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2026-01-07T09:06:40Z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